
<file path=[Content_Types].xml><?xml version="1.0" encoding="utf-8"?>
<Types xmlns="http://schemas.openxmlformats.org/package/2006/content-types">
  <Default Extension="emf" ContentType="image/x-em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7475200" cy="9753600"/>
  <p:notesSz cx="17475200" cy="97536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666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2.png>
</file>

<file path=ppt/media/image3.jp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10640" y="3023616"/>
            <a:ext cx="14853920" cy="2048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50" b="0" i="0">
                <a:solidFill>
                  <a:srgbClr val="070707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621280" y="5462016"/>
            <a:ext cx="12232640" cy="2438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22600" y="3441700"/>
            <a:ext cx="11430000" cy="42037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86500" y="927100"/>
            <a:ext cx="4876800" cy="69850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175000" y="2070100"/>
            <a:ext cx="11125200" cy="3556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0" i="0">
                <a:solidFill>
                  <a:srgbClr val="070707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0" i="0">
                <a:solidFill>
                  <a:srgbClr val="070707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873760" y="2243328"/>
            <a:ext cx="7601712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8999728" y="2243328"/>
            <a:ext cx="7601712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0" i="0">
                <a:solidFill>
                  <a:srgbClr val="070707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133626" y="2388658"/>
            <a:ext cx="2857500" cy="565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50" b="0" i="0">
                <a:solidFill>
                  <a:srgbClr val="070707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73760" y="2243328"/>
            <a:ext cx="15727680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941568" y="9070848"/>
            <a:ext cx="5592064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873760" y="9070848"/>
            <a:ext cx="4019296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2582144" y="9070848"/>
            <a:ext cx="4019296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4EE96DAB-0136-437B-6177-966E5EB08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1" y="9832"/>
            <a:ext cx="17403097" cy="973393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33625" y="2388658"/>
            <a:ext cx="4001073" cy="44242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zh-TW" altLang="en-US" sz="2800" spc="-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且高效能的技術架構</a:t>
            </a:r>
            <a:endParaRPr sz="2800" spc="-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333599" y="8069439"/>
            <a:ext cx="8801100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00" spc="180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”IOR”:</a:t>
            </a:r>
            <a:r>
              <a:rPr sz="2800" spc="-235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 </a:t>
            </a:r>
            <a:r>
              <a:rPr sz="2800" spc="-80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läI.°.&amp;B$fiBCJ¥Jt&amp;iä&amp;fiß</a:t>
            </a:r>
            <a:r>
              <a:rPr sz="2800" spc="-15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 </a:t>
            </a:r>
            <a:r>
              <a:rPr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'</a:t>
            </a:r>
            <a:r>
              <a:rPr sz="2800" spc="25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 </a:t>
            </a:r>
            <a:r>
              <a:rPr sz="2800" spc="-45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RJPß$</a:t>
            </a:r>
            <a:r>
              <a:rPr sz="2800" spc="-310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G</a:t>
            </a:r>
            <a:r>
              <a:rPr sz="2800" spc="-985" dirty="0">
                <a:solidFill>
                  <a:srgbClr val="0E0E0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-</a:t>
            </a:r>
            <a:r>
              <a:rPr sz="2800" spc="-20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&amp;&amp;ZE</a:t>
            </a:r>
            <a:endParaRPr sz="2800" dirty="0">
              <a:latin typeface="微軟正黑體" panose="020B0604030504040204" pitchFamily="34" charset="-120"/>
              <a:ea typeface="微軟正黑體" panose="020B0604030504040204" pitchFamily="34" charset="-120"/>
              <a:cs typeface="Cambr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449511" y="8069439"/>
            <a:ext cx="3482975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800" spc="-145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ifinE%'tAifiifiiöäA</a:t>
            </a:r>
            <a:r>
              <a:rPr sz="2800" spc="114" dirty="0"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 </a:t>
            </a:r>
            <a:r>
              <a:rPr sz="2800" spc="-50" dirty="0">
                <a:solidFill>
                  <a:srgbClr val="11111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mbria"/>
              </a:rPr>
              <a:t>°</a:t>
            </a:r>
            <a:endParaRPr sz="2800" dirty="0">
              <a:latin typeface="微軟正黑體" panose="020B0604030504040204" pitchFamily="34" charset="-120"/>
              <a:ea typeface="微軟正黑體" panose="020B0604030504040204" pitchFamily="34" charset="-120"/>
              <a:cs typeface="Cambria"/>
            </a:endParaRPr>
          </a:p>
        </p:txBody>
      </p:sp>
      <p:sp>
        <p:nvSpPr>
          <p:cNvPr id="5" name="AutoShape 2" descr="技術架構以 FastAPI 為核心框架，支援任務管理、社群互動與個人備忘錄三大功能。">
            <a:extLst>
              <a:ext uri="{FF2B5EF4-FFF2-40B4-BE49-F238E27FC236}">
                <a16:creationId xmlns:a16="http://schemas.microsoft.com/office/drawing/2014/main" id="{48240CC7-F65E-7A37-6F6D-63D4CA47B7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585200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520B5D9-4CB0-9F6F-620C-C0911F1BC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數字 的圖片&#10;&#10;AI 產生的內容可能不正確。">
            <a:extLst>
              <a:ext uri="{FF2B5EF4-FFF2-40B4-BE49-F238E27FC236}">
                <a16:creationId xmlns:a16="http://schemas.microsoft.com/office/drawing/2014/main" id="{AFDC574F-2A48-A436-D6C2-00D6693E1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"/>
            <a:ext cx="17475200" cy="97518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文字, 螢幕擷取畫面, 字型, 設計 的圖片&#10;&#10;AI 產生的內容可能不正確。">
            <a:extLst>
              <a:ext uri="{FF2B5EF4-FFF2-40B4-BE49-F238E27FC236}">
                <a16:creationId xmlns:a16="http://schemas.microsoft.com/office/drawing/2014/main" id="{94D38B07-A5A8-04DD-F3D3-8CBB84B6E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"/>
            <a:ext cx="17475200" cy="975182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  <p:pic>
        <p:nvPicPr>
          <p:cNvPr id="4" name="圖片 3" descr="一張含有 文字, 螢幕擷取畫面, 字型, 數字 的圖片&#10;&#10;AI 產生的內容可能不正確。">
            <a:extLst>
              <a:ext uri="{FF2B5EF4-FFF2-40B4-BE49-F238E27FC236}">
                <a16:creationId xmlns:a16="http://schemas.microsoft.com/office/drawing/2014/main" id="{EE63DE27-AF31-EB6D-24C9-A6B9CE031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"/>
            <a:ext cx="17475200" cy="975182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</TotalTime>
  <Words>29</Words>
  <Application>Microsoft Office PowerPoint</Application>
  <PresentationFormat>自訂</PresentationFormat>
  <Paragraphs>3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9" baseType="lpstr">
      <vt:lpstr>微軟正黑體</vt:lpstr>
      <vt:lpstr>Arial</vt:lpstr>
      <vt:lpstr>Calibri</vt:lpstr>
      <vt:lpstr>Times New Roman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且高效能的技術架構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尤翊峰</cp:lastModifiedBy>
  <cp:revision>2</cp:revision>
  <dcterms:created xsi:type="dcterms:W3CDTF">2025-12-09T13:01:30Z</dcterms:created>
  <dcterms:modified xsi:type="dcterms:W3CDTF">2025-12-09T14:53:28Z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2025-12-09T00:00:00Z</vt:filetime>
  </property>
  <property fmtid="{D5CDD505-2E9C-101B-9397-08002B2CF9AE}" pid="3" name="LastSaved">
    <vt:filetime>2025-12-09T00:00:00Z</vt:filetime>
  </property>
</Properties>
</file>